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0" r:id="rId4"/>
    <p:sldId id="261" r:id="rId5"/>
    <p:sldId id="259" r:id="rId6"/>
    <p:sldId id="267" r:id="rId7"/>
    <p:sldId id="258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816" y="1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2AB20F-98DF-4EF4-A63C-E4E679D83D0D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DFB91-B4E7-436C-8D66-F2078E66F0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33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DFB91-B4E7-436C-8D66-F2078E66F08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9590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F69AC5-9419-3899-8B47-D185BD4A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C07AD43-E2FD-F3A1-F553-4A497CD9BB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53A161F-B3B6-67EA-794A-F4DC110947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1433C21-73AF-AFFF-D8E8-0CF11F247B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0DFB91-B4E7-436C-8D66-F2078E66F08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3354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BBA0F6-349D-C0AA-9D23-4D5788223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C941CB-ECE0-C710-5047-16AA42447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5200DC8-B2C9-4340-28B8-48589F4DB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4B61B3E-CE42-FDAE-0B4D-33F9D8993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6DEC093-6FC2-322F-ADC1-BE48C44C9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8627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540F95-CEF0-2A74-8CBC-56C9F82D3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F171CD-DC62-E289-6706-1637D73FC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03104E-3508-66EA-209D-FE4D32595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579FAD8-B585-B4E4-EFEE-56C2F3FF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579DB03-23B1-4866-1163-6110041F3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358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7CC94CB-44B1-CDB8-3B32-A3F8B63FF0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3F125F-7FFE-6FC5-F5E7-138CA3BC28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FABA8C-1166-A807-DF85-B15E33B98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5878FD-7B57-A514-F757-6C83C9345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BB2D7E-C610-ED39-A35B-7B359757E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0603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7F9B52-C036-4330-2973-83624418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7099E05-6CB0-1B60-AA53-1E5982B8E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222387-023A-D660-2675-F6EC073CF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52836C8-0C58-25FA-11B8-986FFECF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26329E-1689-2D93-7D43-AE010259A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220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210DCF-AB44-BDF2-32DF-47FEA55E8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6311CFF-189C-7895-9386-4887A1AC7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86A321-C24F-E079-36B7-58C5D41D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6F5CA2-504B-432C-D750-C55A5E16C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BC9FF1E-D54A-BB0C-3B94-F9270021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6700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6631F0-A7D2-CABA-51D5-EE677750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CEC112-A71F-9C1A-1027-9B2BFEED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CD476E9-E324-F6AE-170F-10DDE6EED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CAEB6C-AE44-9D3B-BEDA-05D3D43EA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0A64325-4E22-95EC-23B4-54C54BCC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C50CBA7-D9FA-CDA7-78AA-4F56EC6B7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093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68C46-5325-E65B-740E-FB6823F57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EAA1F83-8305-E24D-821A-47A0E63F1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86C9E3B-5FA9-4969-33C4-91342AC6AF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E47BADE-44B4-819E-2DD1-ADE1DD544A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50FC011-D7DC-B6DB-F85C-9912ADCD3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DA9476A-07B7-3281-856B-1EDB4121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857300A-3B16-1775-53A7-467C211A2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5B7AA82-B2B8-48A1-6112-F2A267146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1421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1D2B68-53FA-3DCB-ABA1-99B3CFD8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6A1793F-7D2E-0502-F609-4CCA50DE2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2D089E-F668-D3F5-D33E-2219737E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99B1655-C36B-FA55-6D54-214FE6802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31368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5DC73E3-AE36-2280-BABD-0D300D545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788B79B-ED3E-EEEC-4914-314C8A4C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6DF162-20C4-9945-8C1B-4C074ED3C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71007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665DCC-CA46-FCE8-AB19-D2032870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716D1D-5428-AF9D-6579-DE6E5B520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92AEFD7-76CE-4ADD-1BC7-70102CEB8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1A2AE48-7B35-3C46-48E0-67D801236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36D2085-E5D3-4BD1-45C4-6769CD286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621A93-FF2C-792F-843F-4D9274A69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5934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6C189E-38EC-F769-8A08-DFEBDD17F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D1B6848-D307-E194-3972-598DC1880B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D388E7B-F5CC-CF00-79B2-52508B072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C25A59-11FA-7066-C26A-455E3D145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C73C5C9-5FFE-DF56-7501-D153F2411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99E43F-6774-86F0-946D-1DC38DCA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65482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20BE0E-8553-E80C-FADE-228CE5CD7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3747163-4927-D3CD-52E3-3CE55C491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1C85472-46FB-F9F1-5D07-D9241D4920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47CDA-3CA2-4BA7-B003-4FA5D2E0AB02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9BF0A8-0B13-F514-69EB-EFB280942B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B7DD404-7A57-B3AD-D919-9795DC834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306E14-09AB-4013-A4E2-E593430744D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62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id="{57D2C785-19D2-5562-CE52-807943904DC8}"/>
              </a:ext>
            </a:extLst>
          </p:cNvPr>
          <p:cNvSpPr/>
          <p:nvPr/>
        </p:nvSpPr>
        <p:spPr>
          <a:xfrm>
            <a:off x="5389460" y="5161199"/>
            <a:ext cx="1413080" cy="6537104"/>
          </a:xfrm>
          <a:custGeom>
            <a:avLst/>
            <a:gdLst>
              <a:gd name="connsiteX0" fmla="*/ 171450 w 346952"/>
              <a:gd name="connsiteY0" fmla="*/ 0 h 6781800"/>
              <a:gd name="connsiteX1" fmla="*/ 342900 w 346952"/>
              <a:gd name="connsiteY1" fmla="*/ 1123950 h 6781800"/>
              <a:gd name="connsiteX2" fmla="*/ 19050 w 346952"/>
              <a:gd name="connsiteY2" fmla="*/ 2019300 h 6781800"/>
              <a:gd name="connsiteX3" fmla="*/ 342900 w 346952"/>
              <a:gd name="connsiteY3" fmla="*/ 2914650 h 6781800"/>
              <a:gd name="connsiteX4" fmla="*/ 57150 w 346952"/>
              <a:gd name="connsiteY4" fmla="*/ 3733800 h 6781800"/>
              <a:gd name="connsiteX5" fmla="*/ 266700 w 346952"/>
              <a:gd name="connsiteY5" fmla="*/ 4591050 h 6781800"/>
              <a:gd name="connsiteX6" fmla="*/ 38100 w 346952"/>
              <a:gd name="connsiteY6" fmla="*/ 5448300 h 6781800"/>
              <a:gd name="connsiteX7" fmla="*/ 285750 w 346952"/>
              <a:gd name="connsiteY7" fmla="*/ 6172200 h 6781800"/>
              <a:gd name="connsiteX8" fmla="*/ 0 w 346952"/>
              <a:gd name="connsiteY8" fmla="*/ 6781800 h 67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952" h="6781800">
                <a:moveTo>
                  <a:pt x="171450" y="0"/>
                </a:moveTo>
                <a:cubicBezTo>
                  <a:pt x="269875" y="393700"/>
                  <a:pt x="368300" y="787400"/>
                  <a:pt x="342900" y="1123950"/>
                </a:cubicBezTo>
                <a:cubicBezTo>
                  <a:pt x="317500" y="1460500"/>
                  <a:pt x="19050" y="1720850"/>
                  <a:pt x="19050" y="2019300"/>
                </a:cubicBezTo>
                <a:cubicBezTo>
                  <a:pt x="19050" y="2317750"/>
                  <a:pt x="336550" y="2628900"/>
                  <a:pt x="342900" y="2914650"/>
                </a:cubicBezTo>
                <a:cubicBezTo>
                  <a:pt x="349250" y="3200400"/>
                  <a:pt x="69850" y="3454400"/>
                  <a:pt x="57150" y="3733800"/>
                </a:cubicBezTo>
                <a:cubicBezTo>
                  <a:pt x="44450" y="4013200"/>
                  <a:pt x="269875" y="4305300"/>
                  <a:pt x="266700" y="4591050"/>
                </a:cubicBezTo>
                <a:cubicBezTo>
                  <a:pt x="263525" y="4876800"/>
                  <a:pt x="34925" y="5184775"/>
                  <a:pt x="38100" y="5448300"/>
                </a:cubicBezTo>
                <a:cubicBezTo>
                  <a:pt x="41275" y="5711825"/>
                  <a:pt x="292100" y="5949950"/>
                  <a:pt x="285750" y="6172200"/>
                </a:cubicBezTo>
                <a:cubicBezTo>
                  <a:pt x="279400" y="6394450"/>
                  <a:pt x="28575" y="6584950"/>
                  <a:pt x="0" y="6781800"/>
                </a:cubicBezTo>
              </a:path>
            </a:pathLst>
          </a:custGeom>
          <a:noFill/>
          <a:ln w="762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90813E9F-88E8-6891-F0CE-7CD53DF336A3}"/>
              </a:ext>
            </a:extLst>
          </p:cNvPr>
          <p:cNvSpPr/>
          <p:nvPr/>
        </p:nvSpPr>
        <p:spPr>
          <a:xfrm>
            <a:off x="3752850" y="639080"/>
            <a:ext cx="4686300" cy="46863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992CEC6F-7BB1-9713-3285-57596CA7B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1"/>
          <a:stretch>
            <a:fillRect/>
          </a:stretch>
        </p:blipFill>
        <p:spPr bwMode="auto">
          <a:xfrm>
            <a:off x="3929522" y="-3862578"/>
            <a:ext cx="4332956" cy="368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E9C5FF-5119-0DDF-6E08-6F7181B88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8710" r="19161"/>
          <a:stretch>
            <a:fillRect/>
          </a:stretch>
        </p:blipFill>
        <p:spPr>
          <a:xfrm rot="1812519">
            <a:off x="12967828" y="3424780"/>
            <a:ext cx="3540854" cy="2727637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E04422E1-C573-C09F-E900-66786D41FCE8}"/>
              </a:ext>
            </a:extLst>
          </p:cNvPr>
          <p:cNvGrpSpPr/>
          <p:nvPr/>
        </p:nvGrpSpPr>
        <p:grpSpPr>
          <a:xfrm rot="20892131">
            <a:off x="-3935966" y="2301427"/>
            <a:ext cx="3413122" cy="3413124"/>
            <a:chOff x="616984" y="2301427"/>
            <a:chExt cx="3413122" cy="3413124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BEF5FADE-4604-CEAA-4DF8-D5F1D3B23009}"/>
                </a:ext>
              </a:extLst>
            </p:cNvPr>
            <p:cNvSpPr/>
            <p:nvPr/>
          </p:nvSpPr>
          <p:spPr>
            <a:xfrm rot="21418047">
              <a:off x="1478227" y="3039459"/>
              <a:ext cx="1713058" cy="1937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E914CBCD-1A01-B206-31C0-CC01730C29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0712">
              <a:off x="616984" y="2301427"/>
              <a:ext cx="3413122" cy="3413124"/>
            </a:xfrm>
            <a:prstGeom prst="rect">
              <a:avLst/>
            </a:prstGeom>
          </p:spPr>
        </p:pic>
      </p:grpSp>
      <p:sp>
        <p:nvSpPr>
          <p:cNvPr id="23" name="Овал 22">
            <a:extLst>
              <a:ext uri="{FF2B5EF4-FFF2-40B4-BE49-F238E27FC236}">
                <a16:creationId xmlns:a16="http://schemas.microsoft.com/office/drawing/2014/main" id="{8636B7CB-5BEF-993D-AE86-C7E7518EB6D0}"/>
              </a:ext>
            </a:extLst>
          </p:cNvPr>
          <p:cNvSpPr/>
          <p:nvPr/>
        </p:nvSpPr>
        <p:spPr>
          <a:xfrm>
            <a:off x="1343532" y="4627391"/>
            <a:ext cx="1156776" cy="11567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88CCFB7-6927-D007-C7E8-8DDBEBD55EA6}"/>
              </a:ext>
            </a:extLst>
          </p:cNvPr>
          <p:cNvSpPr/>
          <p:nvPr/>
        </p:nvSpPr>
        <p:spPr>
          <a:xfrm>
            <a:off x="9020533" y="3071432"/>
            <a:ext cx="2920132" cy="292013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E95F9360-CA7A-6B5A-1FFD-38194100F108}"/>
              </a:ext>
            </a:extLst>
          </p:cNvPr>
          <p:cNvSpPr txBox="1">
            <a:spLocks/>
          </p:cNvSpPr>
          <p:nvPr/>
        </p:nvSpPr>
        <p:spPr>
          <a:xfrm>
            <a:off x="1824980" y="153262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latin typeface="Days Sans Black" panose="02000505040000020004" pitchFamily="50" charset="0"/>
              </a:rPr>
              <a:t>Powerbank</a:t>
            </a:r>
            <a:r>
              <a:rPr lang="en-US" dirty="0">
                <a:latin typeface="Days Sans Black" panose="02000505040000020004" pitchFamily="50" charset="0"/>
              </a:rPr>
              <a:t> For Laptop</a:t>
            </a:r>
            <a:endParaRPr lang="ru-RU" dirty="0">
              <a:latin typeface="Days Sans Black" panose="02000505040000020004" pitchFamily="50" charset="0"/>
            </a:endParaRP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461F81F-4F31-20F4-671D-3ECFF8A546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96" y="4409953"/>
            <a:ext cx="1591652" cy="1591652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F65F6C7-9197-C820-0B1D-9F5CC72D5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318" y="3056912"/>
            <a:ext cx="6654122" cy="3131777"/>
          </a:xfrm>
          <a:prstGeom prst="rect">
            <a:avLst/>
          </a:prstGeom>
        </p:spPr>
      </p:pic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2D4B6311-FCCD-6FE8-1786-BF1FDAE054EC}"/>
              </a:ext>
            </a:extLst>
          </p:cNvPr>
          <p:cNvSpPr txBox="1">
            <a:spLocks/>
          </p:cNvSpPr>
          <p:nvPr/>
        </p:nvSpPr>
        <p:spPr>
          <a:xfrm>
            <a:off x="1934022" y="252873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dirty="0">
              <a:latin typeface="Days Sans Black" panose="02000505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369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3782F9-67BB-7F8B-02EE-F624A35E1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15384C-4FB5-A664-7246-A00E057B6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90"/>
            <a:ext cx="12192000" cy="57104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83A3619-F5D2-C5C0-F366-B3D307061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80051">
            <a:off x="10069287" y="2770413"/>
            <a:ext cx="1317171" cy="1317171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A5A2A57-47FD-F5D7-4C84-40E8BB1A6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97" y="1785257"/>
            <a:ext cx="3599543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84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C9665-261A-C40E-858A-225CA923E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E4810B0-7664-CAEF-A528-CF94117B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0481"/>
            <a:ext cx="12192000" cy="573703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5F36AC-0636-9C2F-2897-D9D129E56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80051">
            <a:off x="6614885" y="3234871"/>
            <a:ext cx="1317171" cy="131717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25EF16-04F3-DAC4-B77D-69CF31448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97" y="1785257"/>
            <a:ext cx="3599543" cy="5399314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51286681-B214-DDCC-FFDD-36C562EBD954}"/>
              </a:ext>
            </a:extLst>
          </p:cNvPr>
          <p:cNvSpPr/>
          <p:nvPr/>
        </p:nvSpPr>
        <p:spPr>
          <a:xfrm>
            <a:off x="-3124200" y="7582166"/>
            <a:ext cx="20021550" cy="11163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3638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E03D85-1419-BCAC-2356-4D4712604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Овал 7">
            <a:extLst>
              <a:ext uri="{FF2B5EF4-FFF2-40B4-BE49-F238E27FC236}">
                <a16:creationId xmlns:a16="http://schemas.microsoft.com/office/drawing/2014/main" id="{6CF3E63F-AFF5-4C39-912C-83D12493B85D}"/>
              </a:ext>
            </a:extLst>
          </p:cNvPr>
          <p:cNvSpPr/>
          <p:nvPr/>
        </p:nvSpPr>
        <p:spPr>
          <a:xfrm>
            <a:off x="3556590" y="1436282"/>
            <a:ext cx="5078818" cy="507881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2D15B1-7CA6-02AA-5DEC-153E92397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46" y="1315313"/>
            <a:ext cx="9473154" cy="53207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05EABB-AEA1-8B0E-D292-950D9F4A8F82}"/>
              </a:ext>
            </a:extLst>
          </p:cNvPr>
          <p:cNvSpPr txBox="1"/>
          <p:nvPr/>
        </p:nvSpPr>
        <p:spPr>
          <a:xfrm>
            <a:off x="645048" y="1066799"/>
            <a:ext cx="11182350" cy="2057401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597682"/>
              </a:avLst>
            </a:prstTxWarp>
            <a:spAutoFit/>
          </a:bodyPr>
          <a:lstStyle/>
          <a:p>
            <a:pPr algn="ctr"/>
            <a:r>
              <a:rPr lang="ru-RU" sz="5400" dirty="0">
                <a:solidFill>
                  <a:schemeClr val="accent1">
                    <a:lumMod val="75000"/>
                  </a:schemeClr>
                </a:solidFill>
                <a:latin typeface="Days Sans Black" panose="02000505040000020004" pitchFamily="50" charset="0"/>
              </a:rPr>
              <a:t>Спасибо за внимание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46E87E-D999-EEB2-7FDF-301CCDEA30DA}"/>
              </a:ext>
            </a:extLst>
          </p:cNvPr>
          <p:cNvSpPr txBox="1"/>
          <p:nvPr/>
        </p:nvSpPr>
        <p:spPr>
          <a:xfrm rot="20779592">
            <a:off x="1094652" y="3045536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/>
              <a:t>✌️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EF5864-B9DD-9F7B-95BD-DC44D73D902D}"/>
              </a:ext>
            </a:extLst>
          </p:cNvPr>
          <p:cNvSpPr txBox="1"/>
          <p:nvPr/>
        </p:nvSpPr>
        <p:spPr>
          <a:xfrm rot="1297231">
            <a:off x="10113485" y="3045534"/>
            <a:ext cx="129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dirty="0"/>
              <a:t>🤗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A93F42-52FE-9D41-E913-9153717A2EDA}"/>
              </a:ext>
            </a:extLst>
          </p:cNvPr>
          <p:cNvSpPr/>
          <p:nvPr/>
        </p:nvSpPr>
        <p:spPr>
          <a:xfrm>
            <a:off x="-3124200" y="-11475632"/>
            <a:ext cx="20021550" cy="111633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764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Овал 50">
            <a:extLst>
              <a:ext uri="{FF2B5EF4-FFF2-40B4-BE49-F238E27FC236}">
                <a16:creationId xmlns:a16="http://schemas.microsoft.com/office/drawing/2014/main" id="{0431732D-08A8-0EDD-89A9-947B4B058C64}"/>
              </a:ext>
            </a:extLst>
          </p:cNvPr>
          <p:cNvSpPr/>
          <p:nvPr/>
        </p:nvSpPr>
        <p:spPr>
          <a:xfrm>
            <a:off x="4250554" y="9521883"/>
            <a:ext cx="3790670" cy="379067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3" name="Полилиния: фигура 42">
            <a:extLst>
              <a:ext uri="{FF2B5EF4-FFF2-40B4-BE49-F238E27FC236}">
                <a16:creationId xmlns:a16="http://schemas.microsoft.com/office/drawing/2014/main" id="{74F41B6B-69E7-4503-0B2B-9484258C3DB3}"/>
              </a:ext>
            </a:extLst>
          </p:cNvPr>
          <p:cNvSpPr/>
          <p:nvPr/>
        </p:nvSpPr>
        <p:spPr>
          <a:xfrm>
            <a:off x="5389460" y="3807046"/>
            <a:ext cx="1413080" cy="6537104"/>
          </a:xfrm>
          <a:custGeom>
            <a:avLst/>
            <a:gdLst>
              <a:gd name="connsiteX0" fmla="*/ 171450 w 346952"/>
              <a:gd name="connsiteY0" fmla="*/ 0 h 6781800"/>
              <a:gd name="connsiteX1" fmla="*/ 342900 w 346952"/>
              <a:gd name="connsiteY1" fmla="*/ 1123950 h 6781800"/>
              <a:gd name="connsiteX2" fmla="*/ 19050 w 346952"/>
              <a:gd name="connsiteY2" fmla="*/ 2019300 h 6781800"/>
              <a:gd name="connsiteX3" fmla="*/ 342900 w 346952"/>
              <a:gd name="connsiteY3" fmla="*/ 2914650 h 6781800"/>
              <a:gd name="connsiteX4" fmla="*/ 57150 w 346952"/>
              <a:gd name="connsiteY4" fmla="*/ 3733800 h 6781800"/>
              <a:gd name="connsiteX5" fmla="*/ 266700 w 346952"/>
              <a:gd name="connsiteY5" fmla="*/ 4591050 h 6781800"/>
              <a:gd name="connsiteX6" fmla="*/ 38100 w 346952"/>
              <a:gd name="connsiteY6" fmla="*/ 5448300 h 6781800"/>
              <a:gd name="connsiteX7" fmla="*/ 285750 w 346952"/>
              <a:gd name="connsiteY7" fmla="*/ 6172200 h 6781800"/>
              <a:gd name="connsiteX8" fmla="*/ 0 w 346952"/>
              <a:gd name="connsiteY8" fmla="*/ 6781800 h 67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952" h="6781800">
                <a:moveTo>
                  <a:pt x="171450" y="0"/>
                </a:moveTo>
                <a:cubicBezTo>
                  <a:pt x="269875" y="393700"/>
                  <a:pt x="368300" y="787400"/>
                  <a:pt x="342900" y="1123950"/>
                </a:cubicBezTo>
                <a:cubicBezTo>
                  <a:pt x="317500" y="1460500"/>
                  <a:pt x="19050" y="1720850"/>
                  <a:pt x="19050" y="2019300"/>
                </a:cubicBezTo>
                <a:cubicBezTo>
                  <a:pt x="19050" y="2317750"/>
                  <a:pt x="336550" y="2628900"/>
                  <a:pt x="342900" y="2914650"/>
                </a:cubicBezTo>
                <a:cubicBezTo>
                  <a:pt x="349250" y="3200400"/>
                  <a:pt x="69850" y="3454400"/>
                  <a:pt x="57150" y="3733800"/>
                </a:cubicBezTo>
                <a:cubicBezTo>
                  <a:pt x="44450" y="4013200"/>
                  <a:pt x="269875" y="4305300"/>
                  <a:pt x="266700" y="4591050"/>
                </a:cubicBezTo>
                <a:cubicBezTo>
                  <a:pt x="263525" y="4876800"/>
                  <a:pt x="34925" y="5184775"/>
                  <a:pt x="38100" y="5448300"/>
                </a:cubicBezTo>
                <a:cubicBezTo>
                  <a:pt x="41275" y="5711825"/>
                  <a:pt x="292100" y="5949950"/>
                  <a:pt x="285750" y="6172200"/>
                </a:cubicBezTo>
                <a:cubicBezTo>
                  <a:pt x="279400" y="6394450"/>
                  <a:pt x="28575" y="6584950"/>
                  <a:pt x="0" y="6781800"/>
                </a:cubicBezTo>
              </a:path>
            </a:pathLst>
          </a:custGeom>
          <a:noFill/>
          <a:ln w="762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AE0FDDA-3D9E-E72D-9E08-DF99C6A03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053" y="10066108"/>
            <a:ext cx="5062594" cy="2817444"/>
          </a:xfrm>
          <a:prstGeom prst="rect">
            <a:avLst/>
          </a:prstGeom>
        </p:spPr>
      </p:pic>
      <p:sp>
        <p:nvSpPr>
          <p:cNvPr id="45" name="Полилиния: фигура 44">
            <a:extLst>
              <a:ext uri="{FF2B5EF4-FFF2-40B4-BE49-F238E27FC236}">
                <a16:creationId xmlns:a16="http://schemas.microsoft.com/office/drawing/2014/main" id="{745A3CA6-F2FA-7D48-961C-31BF9C0CB2B0}"/>
              </a:ext>
            </a:extLst>
          </p:cNvPr>
          <p:cNvSpPr/>
          <p:nvPr/>
        </p:nvSpPr>
        <p:spPr>
          <a:xfrm rot="183512">
            <a:off x="5225843" y="12912660"/>
            <a:ext cx="1740310" cy="8406580"/>
          </a:xfrm>
          <a:custGeom>
            <a:avLst/>
            <a:gdLst>
              <a:gd name="connsiteX0" fmla="*/ 707923 w 1740310"/>
              <a:gd name="connsiteY0" fmla="*/ 0 h 8406580"/>
              <a:gd name="connsiteX1" fmla="*/ 58994 w 1740310"/>
              <a:gd name="connsiteY1" fmla="*/ 825909 h 8406580"/>
              <a:gd name="connsiteX2" fmla="*/ 1622323 w 1740310"/>
              <a:gd name="connsiteY2" fmla="*/ 1445342 h 8406580"/>
              <a:gd name="connsiteX3" fmla="*/ 0 w 1740310"/>
              <a:gd name="connsiteY3" fmla="*/ 2330245 h 8406580"/>
              <a:gd name="connsiteX4" fmla="*/ 1622323 w 1740310"/>
              <a:gd name="connsiteY4" fmla="*/ 2920180 h 8406580"/>
              <a:gd name="connsiteX5" fmla="*/ 58994 w 1740310"/>
              <a:gd name="connsiteY5" fmla="*/ 3746090 h 8406580"/>
              <a:gd name="connsiteX6" fmla="*/ 1651820 w 1740310"/>
              <a:gd name="connsiteY6" fmla="*/ 4365522 h 8406580"/>
              <a:gd name="connsiteX7" fmla="*/ 206478 w 1740310"/>
              <a:gd name="connsiteY7" fmla="*/ 5014451 h 8406580"/>
              <a:gd name="connsiteX8" fmla="*/ 1740310 w 1740310"/>
              <a:gd name="connsiteY8" fmla="*/ 5899355 h 8406580"/>
              <a:gd name="connsiteX9" fmla="*/ 206478 w 1740310"/>
              <a:gd name="connsiteY9" fmla="*/ 6607277 h 8406580"/>
              <a:gd name="connsiteX10" fmla="*/ 1622323 w 1740310"/>
              <a:gd name="connsiteY10" fmla="*/ 7374193 h 8406580"/>
              <a:gd name="connsiteX11" fmla="*/ 943897 w 1740310"/>
              <a:gd name="connsiteY11" fmla="*/ 8406580 h 84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0310" h="8406580">
                <a:moveTo>
                  <a:pt x="707923" y="0"/>
                </a:moveTo>
                <a:cubicBezTo>
                  <a:pt x="307258" y="292509"/>
                  <a:pt x="-93406" y="585019"/>
                  <a:pt x="58994" y="825909"/>
                </a:cubicBezTo>
                <a:cubicBezTo>
                  <a:pt x="211394" y="1066799"/>
                  <a:pt x="1632155" y="1194619"/>
                  <a:pt x="1622323" y="1445342"/>
                </a:cubicBezTo>
                <a:cubicBezTo>
                  <a:pt x="1612491" y="1696065"/>
                  <a:pt x="0" y="2084439"/>
                  <a:pt x="0" y="2330245"/>
                </a:cubicBezTo>
                <a:cubicBezTo>
                  <a:pt x="0" y="2576051"/>
                  <a:pt x="1612491" y="2684206"/>
                  <a:pt x="1622323" y="2920180"/>
                </a:cubicBezTo>
                <a:cubicBezTo>
                  <a:pt x="1632155" y="3156154"/>
                  <a:pt x="54078" y="3505200"/>
                  <a:pt x="58994" y="3746090"/>
                </a:cubicBezTo>
                <a:cubicBezTo>
                  <a:pt x="63910" y="3986980"/>
                  <a:pt x="1627239" y="4154128"/>
                  <a:pt x="1651820" y="4365522"/>
                </a:cubicBezTo>
                <a:cubicBezTo>
                  <a:pt x="1676401" y="4576916"/>
                  <a:pt x="191730" y="4758812"/>
                  <a:pt x="206478" y="5014451"/>
                </a:cubicBezTo>
                <a:cubicBezTo>
                  <a:pt x="221226" y="5270090"/>
                  <a:pt x="1740310" y="5633884"/>
                  <a:pt x="1740310" y="5899355"/>
                </a:cubicBezTo>
                <a:cubicBezTo>
                  <a:pt x="1740310" y="6164826"/>
                  <a:pt x="226142" y="6361471"/>
                  <a:pt x="206478" y="6607277"/>
                </a:cubicBezTo>
                <a:cubicBezTo>
                  <a:pt x="186814" y="6853083"/>
                  <a:pt x="1499420" y="7074309"/>
                  <a:pt x="1622323" y="7374193"/>
                </a:cubicBezTo>
                <a:cubicBezTo>
                  <a:pt x="1745226" y="7674077"/>
                  <a:pt x="1071716" y="8219767"/>
                  <a:pt x="943897" y="8406580"/>
                </a:cubicBezTo>
              </a:path>
            </a:pathLst>
          </a:custGeom>
          <a:noFill/>
          <a:ln w="762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9465BBBB-A841-2A1C-6690-FFD6EFFD8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80520">
            <a:off x="9259283" y="7147506"/>
            <a:ext cx="1547245" cy="1547245"/>
          </a:xfrm>
          <a:prstGeom prst="rect">
            <a:avLst/>
          </a:prstGeom>
        </p:spPr>
      </p:pic>
      <p:sp>
        <p:nvSpPr>
          <p:cNvPr id="47" name="Овал 46">
            <a:extLst>
              <a:ext uri="{FF2B5EF4-FFF2-40B4-BE49-F238E27FC236}">
                <a16:creationId xmlns:a16="http://schemas.microsoft.com/office/drawing/2014/main" id="{3FCB2D43-0D8D-77FE-B2D4-AC9EACBD0574}"/>
              </a:ext>
            </a:extLst>
          </p:cNvPr>
          <p:cNvSpPr/>
          <p:nvPr/>
        </p:nvSpPr>
        <p:spPr>
          <a:xfrm>
            <a:off x="12437219" y="2364657"/>
            <a:ext cx="9173333" cy="91733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id="{B17C1544-FCA7-D1B5-D649-023E594D5940}"/>
              </a:ext>
            </a:extLst>
          </p:cNvPr>
          <p:cNvSpPr/>
          <p:nvPr/>
        </p:nvSpPr>
        <p:spPr>
          <a:xfrm>
            <a:off x="-9295605" y="-3357547"/>
            <a:ext cx="9173333" cy="91733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53" name="Группа 52">
            <a:extLst>
              <a:ext uri="{FF2B5EF4-FFF2-40B4-BE49-F238E27FC236}">
                <a16:creationId xmlns:a16="http://schemas.microsoft.com/office/drawing/2014/main" id="{11C3758E-D796-8E27-E6B1-61DC9A202296}"/>
              </a:ext>
            </a:extLst>
          </p:cNvPr>
          <p:cNvGrpSpPr/>
          <p:nvPr/>
        </p:nvGrpSpPr>
        <p:grpSpPr>
          <a:xfrm>
            <a:off x="616984" y="2301427"/>
            <a:ext cx="3413122" cy="3413124"/>
            <a:chOff x="616984" y="2301427"/>
            <a:chExt cx="3413122" cy="3413124"/>
          </a:xfrm>
        </p:grpSpPr>
        <p:sp>
          <p:nvSpPr>
            <p:cNvPr id="52" name="Прямоугольник 51">
              <a:extLst>
                <a:ext uri="{FF2B5EF4-FFF2-40B4-BE49-F238E27FC236}">
                  <a16:creationId xmlns:a16="http://schemas.microsoft.com/office/drawing/2014/main" id="{CA0D4564-E63A-F497-7787-AD13B5BAC800}"/>
                </a:ext>
              </a:extLst>
            </p:cNvPr>
            <p:cNvSpPr/>
            <p:nvPr/>
          </p:nvSpPr>
          <p:spPr>
            <a:xfrm rot="21418047">
              <a:off x="1478227" y="3039459"/>
              <a:ext cx="1713058" cy="1937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B957043F-DA30-D614-355A-8C534980E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0712">
              <a:off x="616984" y="2301427"/>
              <a:ext cx="3413122" cy="3413124"/>
            </a:xfrm>
            <a:prstGeom prst="rect">
              <a:avLst/>
            </a:prstGeom>
          </p:spPr>
        </p:pic>
      </p:grp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B59C5A4-A8D0-8F06-E8B7-B36EA1389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8710" r="19161"/>
          <a:stretch>
            <a:fillRect/>
          </a:stretch>
        </p:blipFill>
        <p:spPr>
          <a:xfrm rot="219851">
            <a:off x="8262478" y="2836194"/>
            <a:ext cx="3540854" cy="2727637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EA46C97-FCFB-BE8B-EE7A-052CC7B15F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86057" y="4627259"/>
            <a:ext cx="1443687" cy="2005122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A3CB4C98-F354-6D86-13E8-C7B6C122E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3400">
            <a:off x="8234815" y="7035244"/>
            <a:ext cx="3237489" cy="2158326"/>
          </a:xfrm>
          <a:prstGeom prst="rect">
            <a:avLst/>
          </a:prstGeom>
        </p:spPr>
      </p:pic>
      <p:sp>
        <p:nvSpPr>
          <p:cNvPr id="54" name="Овал 53">
            <a:extLst>
              <a:ext uri="{FF2B5EF4-FFF2-40B4-BE49-F238E27FC236}">
                <a16:creationId xmlns:a16="http://schemas.microsoft.com/office/drawing/2014/main" id="{0D63F8D5-3084-80ED-AFF2-78B27D54E8A8}"/>
              </a:ext>
            </a:extLst>
          </p:cNvPr>
          <p:cNvSpPr/>
          <p:nvPr/>
        </p:nvSpPr>
        <p:spPr>
          <a:xfrm>
            <a:off x="3752850" y="-467531"/>
            <a:ext cx="4686300" cy="46863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1D21138-2E0F-6BCC-5816-D503CF937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1"/>
          <a:stretch>
            <a:fillRect/>
          </a:stretch>
        </p:blipFill>
        <p:spPr bwMode="auto">
          <a:xfrm>
            <a:off x="3929522" y="118872"/>
            <a:ext cx="4332956" cy="368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Овал 55">
            <a:extLst>
              <a:ext uri="{FF2B5EF4-FFF2-40B4-BE49-F238E27FC236}">
                <a16:creationId xmlns:a16="http://schemas.microsoft.com/office/drawing/2014/main" id="{12947A7A-F178-7A8A-873F-C6D985773885}"/>
              </a:ext>
            </a:extLst>
          </p:cNvPr>
          <p:cNvSpPr/>
          <p:nvPr/>
        </p:nvSpPr>
        <p:spPr>
          <a:xfrm>
            <a:off x="-3028503" y="3374722"/>
            <a:ext cx="1156776" cy="1156776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228C32A3-487E-3A9E-0E40-EC8A9E81E332}"/>
              </a:ext>
            </a:extLst>
          </p:cNvPr>
          <p:cNvSpPr/>
          <p:nvPr/>
        </p:nvSpPr>
        <p:spPr>
          <a:xfrm>
            <a:off x="13930403" y="2231239"/>
            <a:ext cx="2920132" cy="292013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024" name="Рисунок 1023">
            <a:extLst>
              <a:ext uri="{FF2B5EF4-FFF2-40B4-BE49-F238E27FC236}">
                <a16:creationId xmlns:a16="http://schemas.microsoft.com/office/drawing/2014/main" id="{1D743601-464E-F1D7-BFEC-B7D66A2F96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3383" y="-3002237"/>
            <a:ext cx="9425233" cy="2804403"/>
          </a:xfrm>
          <a:prstGeom prst="rect">
            <a:avLst/>
          </a:prstGeom>
        </p:spPr>
      </p:pic>
      <p:pic>
        <p:nvPicPr>
          <p:cNvPr id="1025" name="Рисунок 1024">
            <a:extLst>
              <a:ext uri="{FF2B5EF4-FFF2-40B4-BE49-F238E27FC236}">
                <a16:creationId xmlns:a16="http://schemas.microsoft.com/office/drawing/2014/main" id="{836C3EF6-B907-1D03-5480-01BB9C60E0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9162" y="3157284"/>
            <a:ext cx="1591652" cy="1591652"/>
          </a:xfrm>
          <a:prstGeom prst="rect">
            <a:avLst/>
          </a:prstGeom>
        </p:spPr>
      </p:pic>
      <p:pic>
        <p:nvPicPr>
          <p:cNvPr id="1027" name="Рисунок 1026">
            <a:extLst>
              <a:ext uri="{FF2B5EF4-FFF2-40B4-BE49-F238E27FC236}">
                <a16:creationId xmlns:a16="http://schemas.microsoft.com/office/drawing/2014/main" id="{6F0B1A1B-D7F8-1090-E86A-08C3367A9C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050" y="2075840"/>
            <a:ext cx="6654122" cy="31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2673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08646-526A-950B-52A4-BE34D7A76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Овал 33">
            <a:extLst>
              <a:ext uri="{FF2B5EF4-FFF2-40B4-BE49-F238E27FC236}">
                <a16:creationId xmlns:a16="http://schemas.microsoft.com/office/drawing/2014/main" id="{B33A446F-0EB6-1E31-6FA3-8E2C530C509A}"/>
              </a:ext>
            </a:extLst>
          </p:cNvPr>
          <p:cNvSpPr/>
          <p:nvPr/>
        </p:nvSpPr>
        <p:spPr>
          <a:xfrm>
            <a:off x="3752850" y="-8106813"/>
            <a:ext cx="4686300" cy="46863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B9CFE5C7-1C2F-9A25-C2EF-73CBD3845B9A}"/>
              </a:ext>
            </a:extLst>
          </p:cNvPr>
          <p:cNvSpPr/>
          <p:nvPr/>
        </p:nvSpPr>
        <p:spPr>
          <a:xfrm>
            <a:off x="7188963" y="2364657"/>
            <a:ext cx="9173333" cy="91733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D79A7D60-D7E1-3FB2-EA5B-1BFC687DEAE6}"/>
              </a:ext>
            </a:extLst>
          </p:cNvPr>
          <p:cNvSpPr/>
          <p:nvPr/>
        </p:nvSpPr>
        <p:spPr>
          <a:xfrm>
            <a:off x="2844962" y="7544757"/>
            <a:ext cx="6502076" cy="65020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9281BEE7-8CD4-08DD-59CC-19827F0CB3A6}"/>
              </a:ext>
            </a:extLst>
          </p:cNvPr>
          <p:cNvSpPr/>
          <p:nvPr/>
        </p:nvSpPr>
        <p:spPr>
          <a:xfrm>
            <a:off x="-4670968" y="-3357547"/>
            <a:ext cx="9173333" cy="91733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501B10E4-0CF7-7E36-8095-35400139DAAC}"/>
              </a:ext>
            </a:extLst>
          </p:cNvPr>
          <p:cNvSpPr/>
          <p:nvPr/>
        </p:nvSpPr>
        <p:spPr>
          <a:xfrm>
            <a:off x="4144108" y="1919602"/>
            <a:ext cx="3790670" cy="379067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7E3694-3AFA-3338-8327-9F1763767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8710" r="19161"/>
          <a:stretch>
            <a:fillRect/>
          </a:stretch>
        </p:blipFill>
        <p:spPr>
          <a:xfrm rot="21160562">
            <a:off x="8554897" y="-4376362"/>
            <a:ext cx="3320242" cy="2557692"/>
          </a:xfrm>
          <a:prstGeom prst="rect">
            <a:avLst/>
          </a:prstGeom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73345570-1376-13EA-E220-3C664156F658}"/>
              </a:ext>
            </a:extLst>
          </p:cNvPr>
          <p:cNvSpPr/>
          <p:nvPr/>
        </p:nvSpPr>
        <p:spPr>
          <a:xfrm>
            <a:off x="5389460" y="-3861699"/>
            <a:ext cx="1413080" cy="6537104"/>
          </a:xfrm>
          <a:custGeom>
            <a:avLst/>
            <a:gdLst>
              <a:gd name="connsiteX0" fmla="*/ 171450 w 346952"/>
              <a:gd name="connsiteY0" fmla="*/ 0 h 6781800"/>
              <a:gd name="connsiteX1" fmla="*/ 342900 w 346952"/>
              <a:gd name="connsiteY1" fmla="*/ 1123950 h 6781800"/>
              <a:gd name="connsiteX2" fmla="*/ 19050 w 346952"/>
              <a:gd name="connsiteY2" fmla="*/ 2019300 h 6781800"/>
              <a:gd name="connsiteX3" fmla="*/ 342900 w 346952"/>
              <a:gd name="connsiteY3" fmla="*/ 2914650 h 6781800"/>
              <a:gd name="connsiteX4" fmla="*/ 57150 w 346952"/>
              <a:gd name="connsiteY4" fmla="*/ 3733800 h 6781800"/>
              <a:gd name="connsiteX5" fmla="*/ 266700 w 346952"/>
              <a:gd name="connsiteY5" fmla="*/ 4591050 h 6781800"/>
              <a:gd name="connsiteX6" fmla="*/ 38100 w 346952"/>
              <a:gd name="connsiteY6" fmla="*/ 5448300 h 6781800"/>
              <a:gd name="connsiteX7" fmla="*/ 285750 w 346952"/>
              <a:gd name="connsiteY7" fmla="*/ 6172200 h 6781800"/>
              <a:gd name="connsiteX8" fmla="*/ 0 w 346952"/>
              <a:gd name="connsiteY8" fmla="*/ 6781800 h 67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952" h="6781800">
                <a:moveTo>
                  <a:pt x="171450" y="0"/>
                </a:moveTo>
                <a:cubicBezTo>
                  <a:pt x="269875" y="393700"/>
                  <a:pt x="368300" y="787400"/>
                  <a:pt x="342900" y="1123950"/>
                </a:cubicBezTo>
                <a:cubicBezTo>
                  <a:pt x="317500" y="1460500"/>
                  <a:pt x="19050" y="1720850"/>
                  <a:pt x="19050" y="2019300"/>
                </a:cubicBezTo>
                <a:cubicBezTo>
                  <a:pt x="19050" y="2317750"/>
                  <a:pt x="336550" y="2628900"/>
                  <a:pt x="342900" y="2914650"/>
                </a:cubicBezTo>
                <a:cubicBezTo>
                  <a:pt x="349250" y="3200400"/>
                  <a:pt x="69850" y="3454400"/>
                  <a:pt x="57150" y="3733800"/>
                </a:cubicBezTo>
                <a:cubicBezTo>
                  <a:pt x="44450" y="4013200"/>
                  <a:pt x="269875" y="4305300"/>
                  <a:pt x="266700" y="4591050"/>
                </a:cubicBezTo>
                <a:cubicBezTo>
                  <a:pt x="263525" y="4876800"/>
                  <a:pt x="34925" y="5184775"/>
                  <a:pt x="38100" y="5448300"/>
                </a:cubicBezTo>
                <a:cubicBezTo>
                  <a:pt x="41275" y="5711825"/>
                  <a:pt x="292100" y="5949950"/>
                  <a:pt x="285750" y="6172200"/>
                </a:cubicBezTo>
                <a:cubicBezTo>
                  <a:pt x="279400" y="6394450"/>
                  <a:pt x="28575" y="6584950"/>
                  <a:pt x="0" y="6781800"/>
                </a:cubicBezTo>
              </a:path>
            </a:pathLst>
          </a:custGeom>
          <a:noFill/>
          <a:ln w="762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1ACD507-9B15-4F50-E8B4-92FFB9B273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1"/>
          <a:stretch>
            <a:fillRect/>
          </a:stretch>
        </p:blipFill>
        <p:spPr bwMode="auto">
          <a:xfrm>
            <a:off x="3929522" y="-7549873"/>
            <a:ext cx="4332956" cy="368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89691C71-C292-A1F5-8645-BA342311C4C7}"/>
              </a:ext>
            </a:extLst>
          </p:cNvPr>
          <p:cNvSpPr/>
          <p:nvPr/>
        </p:nvSpPr>
        <p:spPr>
          <a:xfrm>
            <a:off x="5133130" y="5023948"/>
            <a:ext cx="1740310" cy="4968920"/>
          </a:xfrm>
          <a:custGeom>
            <a:avLst/>
            <a:gdLst>
              <a:gd name="connsiteX0" fmla="*/ 707923 w 1740310"/>
              <a:gd name="connsiteY0" fmla="*/ 0 h 8406580"/>
              <a:gd name="connsiteX1" fmla="*/ 58994 w 1740310"/>
              <a:gd name="connsiteY1" fmla="*/ 825909 h 8406580"/>
              <a:gd name="connsiteX2" fmla="*/ 1622323 w 1740310"/>
              <a:gd name="connsiteY2" fmla="*/ 1445342 h 8406580"/>
              <a:gd name="connsiteX3" fmla="*/ 0 w 1740310"/>
              <a:gd name="connsiteY3" fmla="*/ 2330245 h 8406580"/>
              <a:gd name="connsiteX4" fmla="*/ 1622323 w 1740310"/>
              <a:gd name="connsiteY4" fmla="*/ 2920180 h 8406580"/>
              <a:gd name="connsiteX5" fmla="*/ 58994 w 1740310"/>
              <a:gd name="connsiteY5" fmla="*/ 3746090 h 8406580"/>
              <a:gd name="connsiteX6" fmla="*/ 1651820 w 1740310"/>
              <a:gd name="connsiteY6" fmla="*/ 4365522 h 8406580"/>
              <a:gd name="connsiteX7" fmla="*/ 206478 w 1740310"/>
              <a:gd name="connsiteY7" fmla="*/ 5014451 h 8406580"/>
              <a:gd name="connsiteX8" fmla="*/ 1740310 w 1740310"/>
              <a:gd name="connsiteY8" fmla="*/ 5899355 h 8406580"/>
              <a:gd name="connsiteX9" fmla="*/ 206478 w 1740310"/>
              <a:gd name="connsiteY9" fmla="*/ 6607277 h 8406580"/>
              <a:gd name="connsiteX10" fmla="*/ 1622323 w 1740310"/>
              <a:gd name="connsiteY10" fmla="*/ 7374193 h 8406580"/>
              <a:gd name="connsiteX11" fmla="*/ 943897 w 1740310"/>
              <a:gd name="connsiteY11" fmla="*/ 8406580 h 84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0310" h="8406580">
                <a:moveTo>
                  <a:pt x="707923" y="0"/>
                </a:moveTo>
                <a:cubicBezTo>
                  <a:pt x="307258" y="292509"/>
                  <a:pt x="-93406" y="585019"/>
                  <a:pt x="58994" y="825909"/>
                </a:cubicBezTo>
                <a:cubicBezTo>
                  <a:pt x="211394" y="1066799"/>
                  <a:pt x="1632155" y="1194619"/>
                  <a:pt x="1622323" y="1445342"/>
                </a:cubicBezTo>
                <a:cubicBezTo>
                  <a:pt x="1612491" y="1696065"/>
                  <a:pt x="0" y="2084439"/>
                  <a:pt x="0" y="2330245"/>
                </a:cubicBezTo>
                <a:cubicBezTo>
                  <a:pt x="0" y="2576051"/>
                  <a:pt x="1612491" y="2684206"/>
                  <a:pt x="1622323" y="2920180"/>
                </a:cubicBezTo>
                <a:cubicBezTo>
                  <a:pt x="1632155" y="3156154"/>
                  <a:pt x="54078" y="3505200"/>
                  <a:pt x="58994" y="3746090"/>
                </a:cubicBezTo>
                <a:cubicBezTo>
                  <a:pt x="63910" y="3986980"/>
                  <a:pt x="1627239" y="4154128"/>
                  <a:pt x="1651820" y="4365522"/>
                </a:cubicBezTo>
                <a:cubicBezTo>
                  <a:pt x="1676401" y="4576916"/>
                  <a:pt x="191730" y="4758812"/>
                  <a:pt x="206478" y="5014451"/>
                </a:cubicBezTo>
                <a:cubicBezTo>
                  <a:pt x="221226" y="5270090"/>
                  <a:pt x="1740310" y="5633884"/>
                  <a:pt x="1740310" y="5899355"/>
                </a:cubicBezTo>
                <a:cubicBezTo>
                  <a:pt x="1740310" y="6164826"/>
                  <a:pt x="226142" y="6361471"/>
                  <a:pt x="206478" y="6607277"/>
                </a:cubicBezTo>
                <a:cubicBezTo>
                  <a:pt x="186814" y="6853083"/>
                  <a:pt x="1499420" y="7074309"/>
                  <a:pt x="1622323" y="7374193"/>
                </a:cubicBezTo>
                <a:cubicBezTo>
                  <a:pt x="1745226" y="7674077"/>
                  <a:pt x="1071716" y="8219767"/>
                  <a:pt x="943897" y="8406580"/>
                </a:cubicBezTo>
              </a:path>
            </a:pathLst>
          </a:custGeom>
          <a:noFill/>
          <a:ln w="762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2" descr="Go (Golang): The Language Revolutionizing Modern Programming | by Mwenda  Kelvin | Medium">
            <a:extLst>
              <a:ext uri="{FF2B5EF4-FFF2-40B4-BE49-F238E27FC236}">
                <a16:creationId xmlns:a16="http://schemas.microsoft.com/office/drawing/2014/main" id="{570C2C0D-C632-385F-61C7-5A070C7B8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7" r="23866"/>
          <a:stretch>
            <a:fillRect/>
          </a:stretch>
        </p:blipFill>
        <p:spPr bwMode="auto">
          <a:xfrm>
            <a:off x="2892795" y="8207648"/>
            <a:ext cx="6293296" cy="49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9B1A580-A3D6-7DCF-5DEF-A83401A6F0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03" y="2378770"/>
            <a:ext cx="5062594" cy="281744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9CB83B0D-ADB2-D04F-255C-8442F42320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4" y="3814937"/>
            <a:ext cx="2028559" cy="281744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43E614D-965B-86A4-2D06-F710F06C35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433">
            <a:off x="8184584" y="3990941"/>
            <a:ext cx="3698156" cy="2465437"/>
          </a:xfrm>
          <a:prstGeom prst="rect">
            <a:avLst/>
          </a:prstGeom>
        </p:spPr>
      </p:pic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6EDE2772-257E-D31C-B824-10007621FCFC}"/>
              </a:ext>
            </a:extLst>
          </p:cNvPr>
          <p:cNvGrpSpPr/>
          <p:nvPr/>
        </p:nvGrpSpPr>
        <p:grpSpPr>
          <a:xfrm rot="1727293">
            <a:off x="616984" y="-5596183"/>
            <a:ext cx="3413122" cy="3413124"/>
            <a:chOff x="616984" y="2301427"/>
            <a:chExt cx="3413122" cy="3413124"/>
          </a:xfrm>
        </p:grpSpPr>
        <p:sp>
          <p:nvSpPr>
            <p:cNvPr id="32" name="Прямоугольник 31">
              <a:extLst>
                <a:ext uri="{FF2B5EF4-FFF2-40B4-BE49-F238E27FC236}">
                  <a16:creationId xmlns:a16="http://schemas.microsoft.com/office/drawing/2014/main" id="{ED6CAF8B-4417-1C3E-6281-CC97770BB4A4}"/>
                </a:ext>
              </a:extLst>
            </p:cNvPr>
            <p:cNvSpPr/>
            <p:nvPr/>
          </p:nvSpPr>
          <p:spPr>
            <a:xfrm rot="21418047">
              <a:off x="1478227" y="3039459"/>
              <a:ext cx="1713058" cy="1937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AE3C2775-F816-EFB6-60A0-B5942751A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50712">
              <a:off x="616984" y="2301427"/>
              <a:ext cx="3413122" cy="3413124"/>
            </a:xfrm>
            <a:prstGeom prst="rect">
              <a:avLst/>
            </a:prstGeom>
          </p:spPr>
        </p:pic>
      </p:grpSp>
      <p:sp>
        <p:nvSpPr>
          <p:cNvPr id="35" name="Овал 34">
            <a:extLst>
              <a:ext uri="{FF2B5EF4-FFF2-40B4-BE49-F238E27FC236}">
                <a16:creationId xmlns:a16="http://schemas.microsoft.com/office/drawing/2014/main" id="{1A8576E2-0F72-0FCE-5849-24BE997FC149}"/>
              </a:ext>
            </a:extLst>
          </p:cNvPr>
          <p:cNvSpPr/>
          <p:nvPr/>
        </p:nvSpPr>
        <p:spPr>
          <a:xfrm>
            <a:off x="-10388268" y="130305"/>
            <a:ext cx="6502076" cy="65020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id="{2577911F-6E2A-3D39-96EE-A62708E5251F}"/>
              </a:ext>
            </a:extLst>
          </p:cNvPr>
          <p:cNvSpPr/>
          <p:nvPr/>
        </p:nvSpPr>
        <p:spPr>
          <a:xfrm>
            <a:off x="13147676" y="-144186"/>
            <a:ext cx="6502076" cy="65020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2068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819B2-C0D3-AF68-3681-8960A6318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63414963-AE3B-BC10-06AB-8A33435FE5E4}"/>
              </a:ext>
            </a:extLst>
          </p:cNvPr>
          <p:cNvSpPr/>
          <p:nvPr/>
        </p:nvSpPr>
        <p:spPr>
          <a:xfrm>
            <a:off x="8551524" y="3219848"/>
            <a:ext cx="9173333" cy="91733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D143BF0E-0089-7017-B9A1-EFE573A0C2C7}"/>
              </a:ext>
            </a:extLst>
          </p:cNvPr>
          <p:cNvSpPr/>
          <p:nvPr/>
        </p:nvSpPr>
        <p:spPr>
          <a:xfrm>
            <a:off x="-5660712" y="-4651843"/>
            <a:ext cx="9173333" cy="91733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E3E3E116-5AEA-4D56-7A17-EFDF1545E69F}"/>
              </a:ext>
            </a:extLst>
          </p:cNvPr>
          <p:cNvSpPr/>
          <p:nvPr/>
        </p:nvSpPr>
        <p:spPr>
          <a:xfrm>
            <a:off x="2844962" y="355924"/>
            <a:ext cx="6502076" cy="65020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EE49C0E8-47F6-481E-812F-FB98518004AF}"/>
              </a:ext>
            </a:extLst>
          </p:cNvPr>
          <p:cNvSpPr/>
          <p:nvPr/>
        </p:nvSpPr>
        <p:spPr>
          <a:xfrm>
            <a:off x="4275136" y="-5314549"/>
            <a:ext cx="3790670" cy="379067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43E47B8-ED15-413F-7417-0D7BD6EF9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4743">
            <a:off x="663974" y="-4821660"/>
            <a:ext cx="2928225" cy="2928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CA92EF0-0B1F-E603-DD75-2BDD0AC40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81" t="18710" r="19161"/>
          <a:stretch>
            <a:fillRect/>
          </a:stretch>
        </p:blipFill>
        <p:spPr>
          <a:xfrm rot="21160562">
            <a:off x="8554897" y="-4376362"/>
            <a:ext cx="3320242" cy="2557692"/>
          </a:xfrm>
          <a:prstGeom prst="rect">
            <a:avLst/>
          </a:prstGeom>
        </p:spPr>
      </p:pic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50DD33DB-0C88-9D4C-CDCA-2C31647A1C69}"/>
              </a:ext>
            </a:extLst>
          </p:cNvPr>
          <p:cNvSpPr/>
          <p:nvPr/>
        </p:nvSpPr>
        <p:spPr>
          <a:xfrm>
            <a:off x="5454551" y="-10935069"/>
            <a:ext cx="1413080" cy="6537104"/>
          </a:xfrm>
          <a:custGeom>
            <a:avLst/>
            <a:gdLst>
              <a:gd name="connsiteX0" fmla="*/ 171450 w 346952"/>
              <a:gd name="connsiteY0" fmla="*/ 0 h 6781800"/>
              <a:gd name="connsiteX1" fmla="*/ 342900 w 346952"/>
              <a:gd name="connsiteY1" fmla="*/ 1123950 h 6781800"/>
              <a:gd name="connsiteX2" fmla="*/ 19050 w 346952"/>
              <a:gd name="connsiteY2" fmla="*/ 2019300 h 6781800"/>
              <a:gd name="connsiteX3" fmla="*/ 342900 w 346952"/>
              <a:gd name="connsiteY3" fmla="*/ 2914650 h 6781800"/>
              <a:gd name="connsiteX4" fmla="*/ 57150 w 346952"/>
              <a:gd name="connsiteY4" fmla="*/ 3733800 h 6781800"/>
              <a:gd name="connsiteX5" fmla="*/ 266700 w 346952"/>
              <a:gd name="connsiteY5" fmla="*/ 4591050 h 6781800"/>
              <a:gd name="connsiteX6" fmla="*/ 38100 w 346952"/>
              <a:gd name="connsiteY6" fmla="*/ 5448300 h 6781800"/>
              <a:gd name="connsiteX7" fmla="*/ 285750 w 346952"/>
              <a:gd name="connsiteY7" fmla="*/ 6172200 h 6781800"/>
              <a:gd name="connsiteX8" fmla="*/ 0 w 346952"/>
              <a:gd name="connsiteY8" fmla="*/ 6781800 h 678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6952" h="6781800">
                <a:moveTo>
                  <a:pt x="171450" y="0"/>
                </a:moveTo>
                <a:cubicBezTo>
                  <a:pt x="269875" y="393700"/>
                  <a:pt x="368300" y="787400"/>
                  <a:pt x="342900" y="1123950"/>
                </a:cubicBezTo>
                <a:cubicBezTo>
                  <a:pt x="317500" y="1460500"/>
                  <a:pt x="19050" y="1720850"/>
                  <a:pt x="19050" y="2019300"/>
                </a:cubicBezTo>
                <a:cubicBezTo>
                  <a:pt x="19050" y="2317750"/>
                  <a:pt x="336550" y="2628900"/>
                  <a:pt x="342900" y="2914650"/>
                </a:cubicBezTo>
                <a:cubicBezTo>
                  <a:pt x="349250" y="3200400"/>
                  <a:pt x="69850" y="3454400"/>
                  <a:pt x="57150" y="3733800"/>
                </a:cubicBezTo>
                <a:cubicBezTo>
                  <a:pt x="44450" y="4013200"/>
                  <a:pt x="269875" y="4305300"/>
                  <a:pt x="266700" y="4591050"/>
                </a:cubicBezTo>
                <a:cubicBezTo>
                  <a:pt x="263525" y="4876800"/>
                  <a:pt x="34925" y="5184775"/>
                  <a:pt x="38100" y="5448300"/>
                </a:cubicBezTo>
                <a:cubicBezTo>
                  <a:pt x="41275" y="5711825"/>
                  <a:pt x="292100" y="5949950"/>
                  <a:pt x="285750" y="6172200"/>
                </a:cubicBezTo>
                <a:cubicBezTo>
                  <a:pt x="279400" y="6394450"/>
                  <a:pt x="28575" y="6584950"/>
                  <a:pt x="0" y="6781800"/>
                </a:cubicBezTo>
              </a:path>
            </a:pathLst>
          </a:custGeom>
          <a:noFill/>
          <a:ln w="762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647164D-9D78-5187-3568-98C3EA09A2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1"/>
          <a:stretch>
            <a:fillRect/>
          </a:stretch>
        </p:blipFill>
        <p:spPr bwMode="auto">
          <a:xfrm>
            <a:off x="3929522" y="-7980092"/>
            <a:ext cx="4332956" cy="3688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Go (Golang): The Language Revolutionizing Modern Programming | by Mwenda  Kelvin | Medium">
            <a:extLst>
              <a:ext uri="{FF2B5EF4-FFF2-40B4-BE49-F238E27FC236}">
                <a16:creationId xmlns:a16="http://schemas.microsoft.com/office/drawing/2014/main" id="{C65CB779-C88B-0FB3-E69A-89B8D2EE4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7" r="23866"/>
          <a:stretch>
            <a:fillRect/>
          </a:stretch>
        </p:blipFill>
        <p:spPr bwMode="auto">
          <a:xfrm>
            <a:off x="2699016" y="1153692"/>
            <a:ext cx="6293296" cy="49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2790F5-128F-8B42-41DC-D32C8D0AFF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4" y="3814937"/>
            <a:ext cx="2028559" cy="281744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B3DDD5-79A7-2B74-9FD8-F1CA94903E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433">
            <a:off x="8184584" y="3990941"/>
            <a:ext cx="3698156" cy="2465437"/>
          </a:xfrm>
          <a:prstGeom prst="rect">
            <a:avLst/>
          </a:prstGeom>
        </p:spPr>
      </p:pic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60423B84-5BF3-4C44-83EF-EEAE658241DC}"/>
              </a:ext>
            </a:extLst>
          </p:cNvPr>
          <p:cNvSpPr/>
          <p:nvPr/>
        </p:nvSpPr>
        <p:spPr>
          <a:xfrm>
            <a:off x="5086152" y="-2128536"/>
            <a:ext cx="1740310" cy="4968920"/>
          </a:xfrm>
          <a:custGeom>
            <a:avLst/>
            <a:gdLst>
              <a:gd name="connsiteX0" fmla="*/ 707923 w 1740310"/>
              <a:gd name="connsiteY0" fmla="*/ 0 h 8406580"/>
              <a:gd name="connsiteX1" fmla="*/ 58994 w 1740310"/>
              <a:gd name="connsiteY1" fmla="*/ 825909 h 8406580"/>
              <a:gd name="connsiteX2" fmla="*/ 1622323 w 1740310"/>
              <a:gd name="connsiteY2" fmla="*/ 1445342 h 8406580"/>
              <a:gd name="connsiteX3" fmla="*/ 0 w 1740310"/>
              <a:gd name="connsiteY3" fmla="*/ 2330245 h 8406580"/>
              <a:gd name="connsiteX4" fmla="*/ 1622323 w 1740310"/>
              <a:gd name="connsiteY4" fmla="*/ 2920180 h 8406580"/>
              <a:gd name="connsiteX5" fmla="*/ 58994 w 1740310"/>
              <a:gd name="connsiteY5" fmla="*/ 3746090 h 8406580"/>
              <a:gd name="connsiteX6" fmla="*/ 1651820 w 1740310"/>
              <a:gd name="connsiteY6" fmla="*/ 4365522 h 8406580"/>
              <a:gd name="connsiteX7" fmla="*/ 206478 w 1740310"/>
              <a:gd name="connsiteY7" fmla="*/ 5014451 h 8406580"/>
              <a:gd name="connsiteX8" fmla="*/ 1740310 w 1740310"/>
              <a:gd name="connsiteY8" fmla="*/ 5899355 h 8406580"/>
              <a:gd name="connsiteX9" fmla="*/ 206478 w 1740310"/>
              <a:gd name="connsiteY9" fmla="*/ 6607277 h 8406580"/>
              <a:gd name="connsiteX10" fmla="*/ 1622323 w 1740310"/>
              <a:gd name="connsiteY10" fmla="*/ 7374193 h 8406580"/>
              <a:gd name="connsiteX11" fmla="*/ 943897 w 1740310"/>
              <a:gd name="connsiteY11" fmla="*/ 8406580 h 84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0310" h="8406580">
                <a:moveTo>
                  <a:pt x="707923" y="0"/>
                </a:moveTo>
                <a:cubicBezTo>
                  <a:pt x="307258" y="292509"/>
                  <a:pt x="-93406" y="585019"/>
                  <a:pt x="58994" y="825909"/>
                </a:cubicBezTo>
                <a:cubicBezTo>
                  <a:pt x="211394" y="1066799"/>
                  <a:pt x="1632155" y="1194619"/>
                  <a:pt x="1622323" y="1445342"/>
                </a:cubicBezTo>
                <a:cubicBezTo>
                  <a:pt x="1612491" y="1696065"/>
                  <a:pt x="0" y="2084439"/>
                  <a:pt x="0" y="2330245"/>
                </a:cubicBezTo>
                <a:cubicBezTo>
                  <a:pt x="0" y="2576051"/>
                  <a:pt x="1612491" y="2684206"/>
                  <a:pt x="1622323" y="2920180"/>
                </a:cubicBezTo>
                <a:cubicBezTo>
                  <a:pt x="1632155" y="3156154"/>
                  <a:pt x="54078" y="3505200"/>
                  <a:pt x="58994" y="3746090"/>
                </a:cubicBezTo>
                <a:cubicBezTo>
                  <a:pt x="63910" y="3986980"/>
                  <a:pt x="1627239" y="4154128"/>
                  <a:pt x="1651820" y="4365522"/>
                </a:cubicBezTo>
                <a:cubicBezTo>
                  <a:pt x="1676401" y="4576916"/>
                  <a:pt x="191730" y="4758812"/>
                  <a:pt x="206478" y="5014451"/>
                </a:cubicBezTo>
                <a:cubicBezTo>
                  <a:pt x="221226" y="5270090"/>
                  <a:pt x="1740310" y="5633884"/>
                  <a:pt x="1740310" y="5899355"/>
                </a:cubicBezTo>
                <a:cubicBezTo>
                  <a:pt x="1740310" y="6164826"/>
                  <a:pt x="226142" y="6361471"/>
                  <a:pt x="206478" y="6607277"/>
                </a:cubicBezTo>
                <a:cubicBezTo>
                  <a:pt x="186814" y="6853083"/>
                  <a:pt x="1499420" y="7074309"/>
                  <a:pt x="1622323" y="7374193"/>
                </a:cubicBezTo>
                <a:cubicBezTo>
                  <a:pt x="1745226" y="7674077"/>
                  <a:pt x="1071716" y="8219767"/>
                  <a:pt x="943897" y="8406580"/>
                </a:cubicBezTo>
              </a:path>
            </a:pathLst>
          </a:custGeom>
          <a:noFill/>
          <a:ln w="762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7B41F57-718A-5703-0689-CEEEB71B191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03" y="-4899258"/>
            <a:ext cx="5062594" cy="28174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8947CBD-1DBC-43ED-A5F6-EB94C523709C}"/>
              </a:ext>
            </a:extLst>
          </p:cNvPr>
          <p:cNvSpPr txBox="1"/>
          <p:nvPr/>
        </p:nvSpPr>
        <p:spPr>
          <a:xfrm>
            <a:off x="2800350" y="7754178"/>
            <a:ext cx="6591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Days Sans Black" panose="02000505040000020004" pitchFamily="50" charset="0"/>
              </a:rPr>
              <a:t>Панель администратора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0E81AD7-BEEB-E94D-87FB-00A79FB89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070" y="3932724"/>
            <a:ext cx="3599543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49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5BD26-30AA-89C7-D4C1-98C12A2F5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Овал 28">
            <a:extLst>
              <a:ext uri="{FF2B5EF4-FFF2-40B4-BE49-F238E27FC236}">
                <a16:creationId xmlns:a16="http://schemas.microsoft.com/office/drawing/2014/main" id="{19997C86-801E-774F-83DA-A351CCACBCBD}"/>
              </a:ext>
            </a:extLst>
          </p:cNvPr>
          <p:cNvSpPr/>
          <p:nvPr/>
        </p:nvSpPr>
        <p:spPr>
          <a:xfrm>
            <a:off x="3556590" y="7909078"/>
            <a:ext cx="5078818" cy="507881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C1F8B0-2BB8-6805-2433-F699F60E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761252">
            <a:off x="729342" y="7391402"/>
            <a:ext cx="1317171" cy="131717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B644EF9-CD20-1F8A-7AF8-C953704CB60E}"/>
              </a:ext>
            </a:extLst>
          </p:cNvPr>
          <p:cNvSpPr txBox="1"/>
          <p:nvPr/>
        </p:nvSpPr>
        <p:spPr>
          <a:xfrm>
            <a:off x="2800350" y="2890391"/>
            <a:ext cx="6591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Days Sans Black" panose="02000505040000020004" pitchFamily="50" charset="0"/>
              </a:rPr>
              <a:t>Панель администратора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EB42A650-8428-8EF2-0597-9531159604C5}"/>
              </a:ext>
            </a:extLst>
          </p:cNvPr>
          <p:cNvSpPr/>
          <p:nvPr/>
        </p:nvSpPr>
        <p:spPr>
          <a:xfrm>
            <a:off x="12326740" y="-4097620"/>
            <a:ext cx="9173333" cy="91733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7A70EA76-FF09-20D8-7C88-980406C88504}"/>
              </a:ext>
            </a:extLst>
          </p:cNvPr>
          <p:cNvSpPr/>
          <p:nvPr/>
        </p:nvSpPr>
        <p:spPr>
          <a:xfrm>
            <a:off x="-7772430" y="-11969311"/>
            <a:ext cx="9173333" cy="917333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B0A94630-B6E6-C61A-ADDF-AD7780716967}"/>
              </a:ext>
            </a:extLst>
          </p:cNvPr>
          <p:cNvSpPr/>
          <p:nvPr/>
        </p:nvSpPr>
        <p:spPr>
          <a:xfrm>
            <a:off x="2844962" y="-6961544"/>
            <a:ext cx="6502076" cy="650207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3" name="Picture 2" descr="Go (Golang): The Language Revolutionizing Modern Programming | by Mwenda  Kelvin | Medium">
            <a:extLst>
              <a:ext uri="{FF2B5EF4-FFF2-40B4-BE49-F238E27FC236}">
                <a16:creationId xmlns:a16="http://schemas.microsoft.com/office/drawing/2014/main" id="{7722A3CE-6950-23C2-F6A9-F2888257D3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7" r="23866"/>
          <a:stretch>
            <a:fillRect/>
          </a:stretch>
        </p:blipFill>
        <p:spPr bwMode="auto">
          <a:xfrm>
            <a:off x="2699016" y="-6163776"/>
            <a:ext cx="6293296" cy="496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4B14FDE9-F581-596D-F6EF-D3298DCF8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24" y="-3502531"/>
            <a:ext cx="2028559" cy="281744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C6416C8-8D70-7118-0772-FE79C750B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0433">
            <a:off x="8184584" y="-3326527"/>
            <a:ext cx="3698156" cy="2465437"/>
          </a:xfrm>
          <a:prstGeom prst="rect">
            <a:avLst/>
          </a:prstGeom>
        </p:spPr>
      </p:pic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id="{0DAD0306-62D7-A0E7-9876-BE5507B1FF0A}"/>
              </a:ext>
            </a:extLst>
          </p:cNvPr>
          <p:cNvSpPr/>
          <p:nvPr/>
        </p:nvSpPr>
        <p:spPr>
          <a:xfrm>
            <a:off x="5086152" y="-9446004"/>
            <a:ext cx="1740310" cy="4968920"/>
          </a:xfrm>
          <a:custGeom>
            <a:avLst/>
            <a:gdLst>
              <a:gd name="connsiteX0" fmla="*/ 707923 w 1740310"/>
              <a:gd name="connsiteY0" fmla="*/ 0 h 8406580"/>
              <a:gd name="connsiteX1" fmla="*/ 58994 w 1740310"/>
              <a:gd name="connsiteY1" fmla="*/ 825909 h 8406580"/>
              <a:gd name="connsiteX2" fmla="*/ 1622323 w 1740310"/>
              <a:gd name="connsiteY2" fmla="*/ 1445342 h 8406580"/>
              <a:gd name="connsiteX3" fmla="*/ 0 w 1740310"/>
              <a:gd name="connsiteY3" fmla="*/ 2330245 h 8406580"/>
              <a:gd name="connsiteX4" fmla="*/ 1622323 w 1740310"/>
              <a:gd name="connsiteY4" fmla="*/ 2920180 h 8406580"/>
              <a:gd name="connsiteX5" fmla="*/ 58994 w 1740310"/>
              <a:gd name="connsiteY5" fmla="*/ 3746090 h 8406580"/>
              <a:gd name="connsiteX6" fmla="*/ 1651820 w 1740310"/>
              <a:gd name="connsiteY6" fmla="*/ 4365522 h 8406580"/>
              <a:gd name="connsiteX7" fmla="*/ 206478 w 1740310"/>
              <a:gd name="connsiteY7" fmla="*/ 5014451 h 8406580"/>
              <a:gd name="connsiteX8" fmla="*/ 1740310 w 1740310"/>
              <a:gd name="connsiteY8" fmla="*/ 5899355 h 8406580"/>
              <a:gd name="connsiteX9" fmla="*/ 206478 w 1740310"/>
              <a:gd name="connsiteY9" fmla="*/ 6607277 h 8406580"/>
              <a:gd name="connsiteX10" fmla="*/ 1622323 w 1740310"/>
              <a:gd name="connsiteY10" fmla="*/ 7374193 h 8406580"/>
              <a:gd name="connsiteX11" fmla="*/ 943897 w 1740310"/>
              <a:gd name="connsiteY11" fmla="*/ 8406580 h 84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40310" h="8406580">
                <a:moveTo>
                  <a:pt x="707923" y="0"/>
                </a:moveTo>
                <a:cubicBezTo>
                  <a:pt x="307258" y="292509"/>
                  <a:pt x="-93406" y="585019"/>
                  <a:pt x="58994" y="825909"/>
                </a:cubicBezTo>
                <a:cubicBezTo>
                  <a:pt x="211394" y="1066799"/>
                  <a:pt x="1632155" y="1194619"/>
                  <a:pt x="1622323" y="1445342"/>
                </a:cubicBezTo>
                <a:cubicBezTo>
                  <a:pt x="1612491" y="1696065"/>
                  <a:pt x="0" y="2084439"/>
                  <a:pt x="0" y="2330245"/>
                </a:cubicBezTo>
                <a:cubicBezTo>
                  <a:pt x="0" y="2576051"/>
                  <a:pt x="1612491" y="2684206"/>
                  <a:pt x="1622323" y="2920180"/>
                </a:cubicBezTo>
                <a:cubicBezTo>
                  <a:pt x="1632155" y="3156154"/>
                  <a:pt x="54078" y="3505200"/>
                  <a:pt x="58994" y="3746090"/>
                </a:cubicBezTo>
                <a:cubicBezTo>
                  <a:pt x="63910" y="3986980"/>
                  <a:pt x="1627239" y="4154128"/>
                  <a:pt x="1651820" y="4365522"/>
                </a:cubicBezTo>
                <a:cubicBezTo>
                  <a:pt x="1676401" y="4576916"/>
                  <a:pt x="191730" y="4758812"/>
                  <a:pt x="206478" y="5014451"/>
                </a:cubicBezTo>
                <a:cubicBezTo>
                  <a:pt x="221226" y="5270090"/>
                  <a:pt x="1740310" y="5633884"/>
                  <a:pt x="1740310" y="5899355"/>
                </a:cubicBezTo>
                <a:cubicBezTo>
                  <a:pt x="1740310" y="6164826"/>
                  <a:pt x="226142" y="6361471"/>
                  <a:pt x="206478" y="6607277"/>
                </a:cubicBezTo>
                <a:cubicBezTo>
                  <a:pt x="186814" y="6853083"/>
                  <a:pt x="1499420" y="7074309"/>
                  <a:pt x="1622323" y="7374193"/>
                </a:cubicBezTo>
                <a:cubicBezTo>
                  <a:pt x="1745226" y="7674077"/>
                  <a:pt x="1071716" y="8219767"/>
                  <a:pt x="943897" y="8406580"/>
                </a:cubicBezTo>
              </a:path>
            </a:pathLst>
          </a:custGeom>
          <a:noFill/>
          <a:ln w="76200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F2E09F54-7F3F-83FD-C0A5-6383AFFC0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97" y="1785257"/>
            <a:ext cx="3599543" cy="5399314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00837B0-928E-7A33-DA2C-0C3176380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6523" y="8049987"/>
            <a:ext cx="4478954" cy="4478954"/>
          </a:xfrm>
          <a:prstGeom prst="rect">
            <a:avLst/>
          </a:prstGeom>
        </p:spPr>
      </p:pic>
      <p:sp>
        <p:nvSpPr>
          <p:cNvPr id="30" name="Овал 29">
            <a:extLst>
              <a:ext uri="{FF2B5EF4-FFF2-40B4-BE49-F238E27FC236}">
                <a16:creationId xmlns:a16="http://schemas.microsoft.com/office/drawing/2014/main" id="{F074B59B-BFC6-C5D2-65B3-EAA4C424DD74}"/>
              </a:ext>
            </a:extLst>
          </p:cNvPr>
          <p:cNvSpPr/>
          <p:nvPr/>
        </p:nvSpPr>
        <p:spPr>
          <a:xfrm>
            <a:off x="4275136" y="-5314549"/>
            <a:ext cx="3790670" cy="379067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98316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A99A0-2DC5-B11E-4265-A35656006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вал 6">
            <a:extLst>
              <a:ext uri="{FF2B5EF4-FFF2-40B4-BE49-F238E27FC236}">
                <a16:creationId xmlns:a16="http://schemas.microsoft.com/office/drawing/2014/main" id="{301CE31E-D748-60EF-153F-844192CAFB27}"/>
              </a:ext>
            </a:extLst>
          </p:cNvPr>
          <p:cNvSpPr/>
          <p:nvPr/>
        </p:nvSpPr>
        <p:spPr>
          <a:xfrm>
            <a:off x="3556590" y="1436282"/>
            <a:ext cx="5078818" cy="507881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BC624E-6D53-ADA1-E73D-74DB617CD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761252">
            <a:off x="729342" y="7391402"/>
            <a:ext cx="1317171" cy="13171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34C574-7B13-3375-53A9-1401F83631AE}"/>
              </a:ext>
            </a:extLst>
          </p:cNvPr>
          <p:cNvSpPr txBox="1"/>
          <p:nvPr/>
        </p:nvSpPr>
        <p:spPr>
          <a:xfrm>
            <a:off x="2800350" y="342900"/>
            <a:ext cx="6591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Days Sans Black" panose="02000505040000020004" pitchFamily="50" charset="0"/>
              </a:rPr>
              <a:t>Панель администратора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533EECD-21B7-E9F4-8B5B-F5D33FB7E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97" y="1785257"/>
            <a:ext cx="3599543" cy="539931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E9A30F9-6C8F-8BE4-864D-C097094B50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36" y="1984237"/>
            <a:ext cx="3891327" cy="389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01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636E62-14E0-9D6E-2620-8FA5B512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5DEA2CB-9511-D390-F33C-B94AF1D1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501597">
            <a:off x="5437414" y="4082144"/>
            <a:ext cx="1317171" cy="131717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D5937E1-73FF-2C2F-6E4A-8EE6E08A9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97" y="1785257"/>
            <a:ext cx="3599543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681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0B550-6EC3-6F8A-99B0-3E9FF3A51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E89D0AE-FFE0-8063-192F-4EB7BF20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B7947BC-5745-47F5-D211-75EB9AA7E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7135">
            <a:off x="10652149" y="947058"/>
            <a:ext cx="1317171" cy="131717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F4B55F6-6478-3E65-7822-8E4C5B057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97" y="1785257"/>
            <a:ext cx="3599543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0395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008B16-FD24-EF37-3E60-C4CB5C8A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F7EA31-055D-06D2-DC09-7EE20D814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790"/>
            <a:ext cx="12192000" cy="5710419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9610FA6-93F3-0FFA-C8FE-19E78B9C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48462">
            <a:off x="1552548" y="2921003"/>
            <a:ext cx="1317171" cy="13171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B891C62-9761-2DA2-62C8-61ED911D1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197" y="1785257"/>
            <a:ext cx="3599543" cy="539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07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16</Words>
  <Application>Microsoft Office PowerPoint</Application>
  <PresentationFormat>Широкоэкранный</PresentationFormat>
  <Paragraphs>9</Paragraphs>
  <Slides>12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Days Sans Black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Лев Татьянин</dc:creator>
  <cp:lastModifiedBy>Лев Татьянин</cp:lastModifiedBy>
  <cp:revision>2</cp:revision>
  <dcterms:created xsi:type="dcterms:W3CDTF">2025-11-16T13:01:49Z</dcterms:created>
  <dcterms:modified xsi:type="dcterms:W3CDTF">2025-11-16T14:12:08Z</dcterms:modified>
</cp:coreProperties>
</file>